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6" r:id="rId3"/>
  </p:sldIdLst>
  <p:sldSz cx="9601200" cy="12801600" type="A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4032" userDrawn="1">
          <p15:clr>
            <a:srgbClr val="A4A3A4"/>
          </p15:clr>
        </p15:guide>
        <p15:guide id="2" pos="3024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 showGuides="1">
      <p:cViewPr varScale="1">
        <p:scale>
          <a:sx n="40" d="100"/>
          <a:sy n="40" d="100"/>
        </p:scale>
        <p:origin x="2220" y="48"/>
      </p:cViewPr>
      <p:guideLst>
        <p:guide orient="horz" pos="4032"/>
        <p:guide pos="3024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20090" y="2095078"/>
            <a:ext cx="8161020" cy="4456853"/>
          </a:xfrm>
        </p:spPr>
        <p:txBody>
          <a:bodyPr anchor="b"/>
          <a:lstStyle>
            <a:lvl1pPr algn="ctr"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00150" y="6723804"/>
            <a:ext cx="7200900" cy="3090756"/>
          </a:xfrm>
        </p:spPr>
        <p:txBody>
          <a:bodyPr/>
          <a:lstStyle>
            <a:lvl1pPr marL="0" indent="0" algn="ctr">
              <a:buNone/>
              <a:defRPr sz="2520"/>
            </a:lvl1pPr>
            <a:lvl2pPr marL="480060" indent="0" algn="ctr">
              <a:buNone/>
              <a:defRPr sz="2100"/>
            </a:lvl2pPr>
            <a:lvl3pPr marL="960120" indent="0" algn="ctr">
              <a:buNone/>
              <a:defRPr sz="1890"/>
            </a:lvl3pPr>
            <a:lvl4pPr marL="1440180" indent="0" algn="ctr">
              <a:buNone/>
              <a:defRPr sz="1680"/>
            </a:lvl4pPr>
            <a:lvl5pPr marL="1920240" indent="0" algn="ctr">
              <a:buNone/>
              <a:defRPr sz="1680"/>
            </a:lvl5pPr>
            <a:lvl6pPr marL="2400300" indent="0" algn="ctr">
              <a:buNone/>
              <a:defRPr sz="1680"/>
            </a:lvl6pPr>
            <a:lvl7pPr marL="2880360" indent="0" algn="ctr">
              <a:buNone/>
              <a:defRPr sz="1680"/>
            </a:lvl7pPr>
            <a:lvl8pPr marL="3360420" indent="0" algn="ctr">
              <a:buNone/>
              <a:defRPr sz="1680"/>
            </a:lvl8pPr>
            <a:lvl9pPr marL="3840480" indent="0" algn="ctr">
              <a:buNone/>
              <a:defRPr sz="168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5333531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3976779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70859" y="681567"/>
            <a:ext cx="2070259" cy="10848764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60083" y="681567"/>
            <a:ext cx="6090761" cy="10848764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5501023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219485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55082" y="3191514"/>
            <a:ext cx="8281035" cy="5325109"/>
          </a:xfrm>
        </p:spPr>
        <p:txBody>
          <a:bodyPr anchor="b"/>
          <a:lstStyle>
            <a:lvl1pPr>
              <a:defRPr sz="63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5082" y="8567000"/>
            <a:ext cx="8281035" cy="2800349"/>
          </a:xfrm>
        </p:spPr>
        <p:txBody>
          <a:bodyPr/>
          <a:lstStyle>
            <a:lvl1pPr marL="0" indent="0">
              <a:buNone/>
              <a:defRPr sz="2520">
                <a:solidFill>
                  <a:schemeClr val="tx1"/>
                </a:solidFill>
              </a:defRPr>
            </a:lvl1pPr>
            <a:lvl2pPr marL="480060" indent="0"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 marL="960120" indent="0">
              <a:buNone/>
              <a:defRPr sz="1890">
                <a:solidFill>
                  <a:schemeClr val="tx1">
                    <a:tint val="75000"/>
                  </a:schemeClr>
                </a:solidFill>
              </a:defRPr>
            </a:lvl3pPr>
            <a:lvl4pPr marL="14401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4pPr>
            <a:lvl5pPr marL="192024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5pPr>
            <a:lvl6pPr marL="240030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6pPr>
            <a:lvl7pPr marL="288036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7pPr>
            <a:lvl8pPr marL="336042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8pPr>
            <a:lvl9pPr marL="3840480" indent="0">
              <a:buNone/>
              <a:defRPr sz="168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682612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60083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60608" y="3407833"/>
            <a:ext cx="4080510" cy="81224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21888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681570"/>
            <a:ext cx="8281035" cy="2474384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1334" y="3138171"/>
            <a:ext cx="4061757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1334" y="4676140"/>
            <a:ext cx="4061757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860608" y="3138171"/>
            <a:ext cx="4081761" cy="1537969"/>
          </a:xfrm>
        </p:spPr>
        <p:txBody>
          <a:bodyPr anchor="b"/>
          <a:lstStyle>
            <a:lvl1pPr marL="0" indent="0">
              <a:buNone/>
              <a:defRPr sz="2520" b="1"/>
            </a:lvl1pPr>
            <a:lvl2pPr marL="480060" indent="0">
              <a:buNone/>
              <a:defRPr sz="2100" b="1"/>
            </a:lvl2pPr>
            <a:lvl3pPr marL="960120" indent="0">
              <a:buNone/>
              <a:defRPr sz="1890" b="1"/>
            </a:lvl3pPr>
            <a:lvl4pPr marL="1440180" indent="0">
              <a:buNone/>
              <a:defRPr sz="1680" b="1"/>
            </a:lvl4pPr>
            <a:lvl5pPr marL="1920240" indent="0">
              <a:buNone/>
              <a:defRPr sz="1680" b="1"/>
            </a:lvl5pPr>
            <a:lvl6pPr marL="2400300" indent="0">
              <a:buNone/>
              <a:defRPr sz="1680" b="1"/>
            </a:lvl6pPr>
            <a:lvl7pPr marL="2880360" indent="0">
              <a:buNone/>
              <a:defRPr sz="1680" b="1"/>
            </a:lvl7pPr>
            <a:lvl8pPr marL="3360420" indent="0">
              <a:buNone/>
              <a:defRPr sz="1680" b="1"/>
            </a:lvl8pPr>
            <a:lvl9pPr marL="3840480" indent="0">
              <a:buNone/>
              <a:defRPr sz="168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860608" y="4676140"/>
            <a:ext cx="4081761" cy="687789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100740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569501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5299506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81760" y="1843196"/>
            <a:ext cx="4860608" cy="9097433"/>
          </a:xfrm>
        </p:spPr>
        <p:txBody>
          <a:bodyPr/>
          <a:lstStyle>
            <a:lvl1pPr>
              <a:defRPr sz="3360"/>
            </a:lvl1pPr>
            <a:lvl2pPr>
              <a:defRPr sz="2940"/>
            </a:lvl2pPr>
            <a:lvl3pPr>
              <a:defRPr sz="2520"/>
            </a:lvl3pPr>
            <a:lvl4pPr>
              <a:defRPr sz="2100"/>
            </a:lvl4pPr>
            <a:lvl5pPr>
              <a:defRPr sz="2100"/>
            </a:lvl5pPr>
            <a:lvl6pPr>
              <a:defRPr sz="2100"/>
            </a:lvl6pPr>
            <a:lvl7pPr>
              <a:defRPr sz="2100"/>
            </a:lvl7pPr>
            <a:lvl8pPr>
              <a:defRPr sz="2100"/>
            </a:lvl8pPr>
            <a:lvl9pPr>
              <a:defRPr sz="21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2743787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1333" y="853440"/>
            <a:ext cx="3096637" cy="2987040"/>
          </a:xfrm>
        </p:spPr>
        <p:txBody>
          <a:bodyPr anchor="b"/>
          <a:lstStyle>
            <a:lvl1pPr>
              <a:defRPr sz="336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081760" y="1843196"/>
            <a:ext cx="4860608" cy="9097433"/>
          </a:xfrm>
        </p:spPr>
        <p:txBody>
          <a:bodyPr anchor="t"/>
          <a:lstStyle>
            <a:lvl1pPr marL="0" indent="0">
              <a:buNone/>
              <a:defRPr sz="3360"/>
            </a:lvl1pPr>
            <a:lvl2pPr marL="480060" indent="0">
              <a:buNone/>
              <a:defRPr sz="2940"/>
            </a:lvl2pPr>
            <a:lvl3pPr marL="960120" indent="0">
              <a:buNone/>
              <a:defRPr sz="2520"/>
            </a:lvl3pPr>
            <a:lvl4pPr marL="1440180" indent="0">
              <a:buNone/>
              <a:defRPr sz="2100"/>
            </a:lvl4pPr>
            <a:lvl5pPr marL="1920240" indent="0">
              <a:buNone/>
              <a:defRPr sz="2100"/>
            </a:lvl5pPr>
            <a:lvl6pPr marL="2400300" indent="0">
              <a:buNone/>
              <a:defRPr sz="2100"/>
            </a:lvl6pPr>
            <a:lvl7pPr marL="2880360" indent="0">
              <a:buNone/>
              <a:defRPr sz="2100"/>
            </a:lvl7pPr>
            <a:lvl8pPr marL="3360420" indent="0">
              <a:buNone/>
              <a:defRPr sz="2100"/>
            </a:lvl8pPr>
            <a:lvl9pPr marL="3840480" indent="0">
              <a:buNone/>
              <a:defRPr sz="21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61333" y="3840480"/>
            <a:ext cx="3096637" cy="7114964"/>
          </a:xfrm>
        </p:spPr>
        <p:txBody>
          <a:bodyPr/>
          <a:lstStyle>
            <a:lvl1pPr marL="0" indent="0">
              <a:buNone/>
              <a:defRPr sz="1680"/>
            </a:lvl1pPr>
            <a:lvl2pPr marL="480060" indent="0">
              <a:buNone/>
              <a:defRPr sz="1470"/>
            </a:lvl2pPr>
            <a:lvl3pPr marL="960120" indent="0">
              <a:buNone/>
              <a:defRPr sz="1260"/>
            </a:lvl3pPr>
            <a:lvl4pPr marL="1440180" indent="0">
              <a:buNone/>
              <a:defRPr sz="1050"/>
            </a:lvl4pPr>
            <a:lvl5pPr marL="1920240" indent="0">
              <a:buNone/>
              <a:defRPr sz="1050"/>
            </a:lvl5pPr>
            <a:lvl6pPr marL="2400300" indent="0">
              <a:buNone/>
              <a:defRPr sz="1050"/>
            </a:lvl6pPr>
            <a:lvl7pPr marL="2880360" indent="0">
              <a:buNone/>
              <a:defRPr sz="1050"/>
            </a:lvl7pPr>
            <a:lvl8pPr marL="3360420" indent="0">
              <a:buNone/>
              <a:defRPr sz="1050"/>
            </a:lvl8pPr>
            <a:lvl9pPr marL="3840480" indent="0">
              <a:buNone/>
              <a:defRPr sz="105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4459295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60083" y="681570"/>
            <a:ext cx="8281035" cy="247438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60083" y="3407833"/>
            <a:ext cx="8281035" cy="81224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60083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B10273-5BFB-4F12-B69A-BBCD9AE56C28}" type="datetimeFigureOut">
              <a:rPr kumimoji="1" lang="ja-JP" altLang="en-US" smtClean="0"/>
              <a:t>2019/9/27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80398" y="11865189"/>
            <a:ext cx="3240405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780848" y="11865189"/>
            <a:ext cx="2160270" cy="681567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6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E2B30A-E209-439F-AD70-EEE9A9C38517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1485137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60120" rtl="0" eaLnBrk="1" latinLnBrk="0" hangingPunct="1">
        <a:lnSpc>
          <a:spcPct val="90000"/>
        </a:lnSpc>
        <a:spcBef>
          <a:spcPct val="0"/>
        </a:spcBef>
        <a:buNone/>
        <a:defRPr kumimoji="1" sz="462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40030" indent="-240030" algn="l" defTabSz="960120" rtl="0" eaLnBrk="1" latinLnBrk="0" hangingPunct="1">
        <a:lnSpc>
          <a:spcPct val="90000"/>
        </a:lnSpc>
        <a:spcBef>
          <a:spcPts val="1050"/>
        </a:spcBef>
        <a:buFont typeface="Arial" panose="020B0604020202020204" pitchFamily="34" charset="0"/>
        <a:buChar char="•"/>
        <a:defRPr kumimoji="1" sz="2940" kern="1200">
          <a:solidFill>
            <a:schemeClr val="tx1"/>
          </a:solidFill>
          <a:latin typeface="+mn-lt"/>
          <a:ea typeface="+mn-ea"/>
          <a:cs typeface="+mn-cs"/>
        </a:defRPr>
      </a:lvl1pPr>
      <a:lvl2pPr marL="7200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001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6802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216027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64033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312039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60045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4080510" indent="-240030" algn="l" defTabSz="960120" rtl="0" eaLnBrk="1" latinLnBrk="0" hangingPunct="1">
        <a:lnSpc>
          <a:spcPct val="90000"/>
        </a:lnSpc>
        <a:spcBef>
          <a:spcPts val="525"/>
        </a:spcBef>
        <a:buFont typeface="Arial" panose="020B0604020202020204" pitchFamily="34" charset="0"/>
        <a:buChar char="•"/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1pPr>
      <a:lvl2pPr marL="4800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2pPr>
      <a:lvl3pPr marL="9601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3pPr>
      <a:lvl4pPr marL="14401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4pPr>
      <a:lvl5pPr marL="192024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5pPr>
      <a:lvl6pPr marL="240030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6pPr>
      <a:lvl7pPr marL="288036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7pPr>
      <a:lvl8pPr marL="336042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8pPr>
      <a:lvl9pPr marL="3840480" algn="l" defTabSz="960120" rtl="0" eaLnBrk="1" latinLnBrk="0" hangingPunct="1">
        <a:defRPr kumimoji="1" sz="189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7DC34AE-2E7B-48D2-AAE8-B8B106DB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" y="395696"/>
            <a:ext cx="8359140" cy="617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08" tIns="45705" rIns="91408" bIns="45705" anchor="ctr">
            <a:noAutofit/>
          </a:bodyPr>
          <a:lstStyle/>
          <a:p>
            <a:pPr algn="ctr">
              <a:spcAft>
                <a:spcPts val="0"/>
              </a:spcAft>
            </a:pP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833E59B-E740-42B7-9E45-770714E1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" y="1263286"/>
            <a:ext cx="9233535" cy="952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08" tIns="45705" rIns="91408" bIns="45705">
            <a:noAutofit/>
          </a:bodyPr>
          <a:lstStyle/>
          <a:p>
            <a:pPr marL="182880" indent="-182880" algn="just">
              <a:spcAft>
                <a:spcPts val="0"/>
              </a:spcAft>
            </a:pPr>
            <a:r>
              <a:rPr lang="zh-CN" sz="22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　代表：　　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182880" indent="-182880" algn="just">
              <a:spcAft>
                <a:spcPts val="0"/>
              </a:spcAft>
            </a:pPr>
            <a:r>
              <a:rPr lang="zh-CN" sz="22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　</a:t>
            </a:r>
            <a:r>
              <a:rPr lang="ja-JP" sz="2200" kern="1200" dirty="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主な活動地域：</a:t>
            </a: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FE8F286-7362-46E6-8831-669EE6A8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572" y="395696"/>
            <a:ext cx="645795" cy="617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08" tIns="45705" rIns="91408" bIns="45705" anchor="ctr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ヒラギノ角ゴ Pro W3"/>
              </a:rPr>
              <a:t>　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36037973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>
            <a:extLst>
              <a:ext uri="{FF2B5EF4-FFF2-40B4-BE49-F238E27FC236}">
                <a16:creationId xmlns:a16="http://schemas.microsoft.com/office/drawing/2014/main" id="{E7DC34AE-2E7B-48D2-AAE8-B8B106DB9FC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83832" y="395696"/>
            <a:ext cx="8359140" cy="617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08" tIns="45705" rIns="91408" bIns="45705" anchor="ctr">
            <a:noAutofit/>
          </a:bodyPr>
          <a:lstStyle/>
          <a:p>
            <a:pPr algn="ctr">
              <a:spcAft>
                <a:spcPts val="0"/>
              </a:spcAft>
            </a:pPr>
            <a:r>
              <a:rPr lang="ja-JP" altLang="en-US" sz="2800" dirty="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ＭＳ Ｐゴシック" panose="020B0600070205080204" pitchFamily="50" charset="-128"/>
                <a:cs typeface="ＭＳ Ｐゴシック" panose="020B0600070205080204" pitchFamily="50" charset="-128"/>
              </a:rPr>
              <a:t>団　　体　　名</a:t>
            </a:r>
            <a:endParaRPr lang="ja-JP" sz="2800" dirty="0">
              <a:solidFill>
                <a:srgbClr val="FF0000"/>
              </a:solidFill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C833E59B-E740-42B7-9E45-770714E1CC8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3832" y="1263286"/>
            <a:ext cx="9233535" cy="952500"/>
          </a:xfrm>
          <a:prstGeom prst="rect">
            <a:avLst/>
          </a:prstGeom>
          <a:solidFill>
            <a:schemeClr val="bg1"/>
          </a:solidFill>
          <a:ln w="19050">
            <a:solidFill>
              <a:schemeClr val="tx1"/>
            </a:solidFill>
            <a:miter lim="800000"/>
            <a:headEnd/>
            <a:tailEnd/>
          </a:ln>
        </p:spPr>
        <p:txBody>
          <a:bodyPr wrap="square" lIns="91408" tIns="45705" rIns="91408" bIns="45705">
            <a:noAutofit/>
          </a:bodyPr>
          <a:lstStyle/>
          <a:p>
            <a:pPr marL="182880" indent="-182880" algn="just">
              <a:spcAft>
                <a:spcPts val="0"/>
              </a:spcAft>
            </a:pPr>
            <a:r>
              <a:rPr lang="zh-CN" sz="22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　代表：</a:t>
            </a:r>
            <a:r>
              <a:rPr lang="zh-CN" sz="2200" kern="120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○○＊＊　　（＊＊学部　＊年）</a:t>
            </a:r>
            <a:r>
              <a:rPr lang="zh-CN" sz="22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　　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 marL="182880" indent="-182880" algn="just">
              <a:spcAft>
                <a:spcPts val="0"/>
              </a:spcAft>
            </a:pPr>
            <a:r>
              <a:rPr lang="zh-CN" sz="22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　</a:t>
            </a:r>
            <a:r>
              <a:rPr lang="ja-JP" sz="22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主な活動地域：</a:t>
            </a:r>
            <a:r>
              <a:rPr lang="ja-JP" sz="2200" kern="1200">
                <a:solidFill>
                  <a:srgbClr val="FF0000"/>
                </a:solidFill>
                <a:effectLst/>
                <a:latin typeface="ＭＳ Ｐゴシック" panose="020B0600070205080204" pitchFamily="50" charset="-128"/>
                <a:ea typeface="HG丸ｺﾞｼｯｸM-PRO" panose="020F0600000000000000" pitchFamily="50" charset="-128"/>
                <a:cs typeface="ヒラギノ角ゴ Pro W3"/>
              </a:rPr>
              <a:t>＊＊市および＊＊市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6" name="Rectangle 2">
            <a:extLst>
              <a:ext uri="{FF2B5EF4-FFF2-40B4-BE49-F238E27FC236}">
                <a16:creationId xmlns:a16="http://schemas.microsoft.com/office/drawing/2014/main" id="{FFE8F286-7362-46E6-8831-669EE6A8ABE1}"/>
              </a:ext>
            </a:extLst>
          </p:cNvPr>
          <p:cNvSpPr>
            <a:spLocks noChangeArrowheads="1"/>
          </p:cNvSpPr>
          <p:nvPr/>
        </p:nvSpPr>
        <p:spPr bwMode="auto">
          <a:xfrm>
            <a:off x="8771572" y="395696"/>
            <a:ext cx="645795" cy="617220"/>
          </a:xfrm>
          <a:prstGeom prst="rect">
            <a:avLst/>
          </a:prstGeom>
          <a:noFill/>
          <a:ln w="38100" cmpd="dbl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square" lIns="91408" tIns="45705" rIns="91408" bIns="45705" anchor="ctr">
            <a:noAutofit/>
          </a:bodyPr>
          <a:lstStyle/>
          <a:p>
            <a:pPr>
              <a:spcAft>
                <a:spcPts val="0"/>
              </a:spcAft>
            </a:pPr>
            <a:r>
              <a:rPr lang="ja-JP" sz="1800" kern="1200">
                <a:solidFill>
                  <a:srgbClr val="000000"/>
                </a:solidFill>
                <a:effectLst/>
                <a:latin typeface="ＭＳ Ｐゴシック" panose="020B0600070205080204" pitchFamily="50" charset="-128"/>
                <a:ea typeface="ＭＳ 明朝" panose="02020609040205080304" pitchFamily="17" charset="-128"/>
                <a:cs typeface="ヒラギノ角ゴ Pro W3"/>
              </a:rPr>
              <a:t>　</a:t>
            </a:r>
            <a:endParaRPr lang="ja-JP" sz="120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  <p:sp>
        <p:nvSpPr>
          <p:cNvPr id="8" name="サブタイトル 7">
            <a:extLst>
              <a:ext uri="{FF2B5EF4-FFF2-40B4-BE49-F238E27FC236}">
                <a16:creationId xmlns:a16="http://schemas.microsoft.com/office/drawing/2014/main" id="{BBB125EB-F853-48D2-BB07-2587456A009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803007" y="3188043"/>
            <a:ext cx="8217425" cy="4370664"/>
          </a:xfrm>
        </p:spPr>
        <p:txBody>
          <a:bodyPr>
            <a:normAutofit fontScale="92500" lnSpcReduction="20000"/>
          </a:bodyPr>
          <a:lstStyle/>
          <a:p>
            <a:pPr algn="l"/>
            <a:r>
              <a:rPr lang="ja-JP" altLang="ja-JP" dirty="0">
                <a:solidFill>
                  <a:srgbClr val="FF0000"/>
                </a:solidFill>
              </a:rPr>
              <a:t>※以下自由に作成してください</a:t>
            </a:r>
          </a:p>
          <a:p>
            <a:pPr algn="l"/>
            <a:r>
              <a:rPr lang="en-US" altLang="ja-JP" dirty="0">
                <a:solidFill>
                  <a:srgbClr val="FF0000"/>
                </a:solidFill>
              </a:rPr>
              <a:t> </a:t>
            </a: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　　</a:t>
            </a:r>
            <a:r>
              <a:rPr lang="ja-JP" altLang="ja-JP" dirty="0">
                <a:solidFill>
                  <a:srgbClr val="FF0000"/>
                </a:solidFill>
              </a:rPr>
              <a:t>主なメンバー・活動内容など、</a:t>
            </a: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　　</a:t>
            </a:r>
            <a:r>
              <a:rPr lang="ja-JP" altLang="ja-JP" dirty="0">
                <a:solidFill>
                  <a:srgbClr val="FF0000"/>
                </a:solidFill>
              </a:rPr>
              <a:t>わかりやすく</a:t>
            </a:r>
            <a:r>
              <a:rPr lang="ja-JP" altLang="en-US" dirty="0">
                <a:solidFill>
                  <a:srgbClr val="FF0000"/>
                </a:solidFill>
              </a:rPr>
              <a:t>ご記入ください。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ja-JP" dirty="0">
                <a:solidFill>
                  <a:srgbClr val="FF0000"/>
                </a:solidFill>
              </a:rPr>
              <a:t>　　図や、写真なども自由に入れてください。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　　なお、著作権や肖像権にはご留意ください。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　　例：フリー素材を使う、写真掲載の許可をもらう</a:t>
            </a:r>
            <a:r>
              <a:rPr lang="en-US" altLang="ja-JP" dirty="0">
                <a:solidFill>
                  <a:srgbClr val="FF0000"/>
                </a:solidFill>
              </a:rPr>
              <a:t>…</a:t>
            </a:r>
            <a:r>
              <a:rPr lang="ja-JP" altLang="en-US" dirty="0">
                <a:solidFill>
                  <a:srgbClr val="FF0000"/>
                </a:solidFill>
              </a:rPr>
              <a:t>　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ja-JP" dirty="0">
                <a:solidFill>
                  <a:srgbClr val="FF0000"/>
                </a:solidFill>
              </a:rPr>
              <a:t>　　</a:t>
            </a:r>
            <a:r>
              <a:rPr lang="en-US" altLang="ja-JP" dirty="0">
                <a:solidFill>
                  <a:srgbClr val="FF0000"/>
                </a:solidFill>
              </a:rPr>
              <a:t>A1</a:t>
            </a:r>
            <a:r>
              <a:rPr lang="ja-JP" altLang="en-US" dirty="0">
                <a:solidFill>
                  <a:srgbClr val="FF0000"/>
                </a:solidFill>
              </a:rPr>
              <a:t>以上に拡大して印刷しますので、</a:t>
            </a:r>
            <a:endParaRPr lang="ja-JP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ja-JP" dirty="0">
                <a:solidFill>
                  <a:srgbClr val="FF0000"/>
                </a:solidFill>
              </a:rPr>
              <a:t>　　</a:t>
            </a:r>
            <a:r>
              <a:rPr lang="ja-JP" altLang="en-US" dirty="0">
                <a:solidFill>
                  <a:srgbClr val="FF0000"/>
                </a:solidFill>
              </a:rPr>
              <a:t>写真の解像度についてはご注意ください。</a:t>
            </a:r>
            <a:endParaRPr lang="en-US" altLang="ja-JP" dirty="0">
              <a:solidFill>
                <a:srgbClr val="FF0000"/>
              </a:solidFill>
            </a:endParaRPr>
          </a:p>
          <a:p>
            <a:pPr algn="l"/>
            <a:endParaRPr kumimoji="1" lang="en-US" altLang="ja-JP" dirty="0">
              <a:solidFill>
                <a:srgbClr val="FF0000"/>
              </a:solidFill>
            </a:endParaRPr>
          </a:p>
          <a:p>
            <a:pPr algn="l"/>
            <a:r>
              <a:rPr lang="ja-JP" altLang="en-US" dirty="0">
                <a:solidFill>
                  <a:srgbClr val="FF0000"/>
                </a:solidFill>
              </a:rPr>
              <a:t>データの提出は</a:t>
            </a:r>
            <a:r>
              <a:rPr lang="en-US" altLang="ja-JP" dirty="0" err="1">
                <a:solidFill>
                  <a:srgbClr val="FF0000"/>
                </a:solidFill>
              </a:rPr>
              <a:t>Powerpoint</a:t>
            </a:r>
            <a:r>
              <a:rPr lang="ja-JP" altLang="en-US" dirty="0" err="1">
                <a:solidFill>
                  <a:srgbClr val="FF0000"/>
                </a:solidFill>
              </a:rPr>
              <a:t>のままで</a:t>
            </a:r>
            <a:r>
              <a:rPr lang="ja-JP" altLang="en-US" dirty="0">
                <a:solidFill>
                  <a:srgbClr val="FF0000"/>
                </a:solidFill>
              </a:rPr>
              <a:t>お願いします。</a:t>
            </a:r>
            <a:endParaRPr kumimoji="1" lang="ja-JP" altLang="en-US" dirty="0">
              <a:solidFill>
                <a:srgbClr val="FF0000"/>
              </a:solidFill>
            </a:endParaRPr>
          </a:p>
        </p:txBody>
      </p:sp>
      <p:sp>
        <p:nvSpPr>
          <p:cNvPr id="7" name="サブタイトル 7">
            <a:extLst>
              <a:ext uri="{FF2B5EF4-FFF2-40B4-BE49-F238E27FC236}">
                <a16:creationId xmlns:a16="http://schemas.microsoft.com/office/drawing/2014/main" id="{9A4C34C8-6F0B-4441-BAB5-49A8A0B4CC2B}"/>
              </a:ext>
            </a:extLst>
          </p:cNvPr>
          <p:cNvSpPr txBox="1">
            <a:spLocks/>
          </p:cNvSpPr>
          <p:nvPr/>
        </p:nvSpPr>
        <p:spPr>
          <a:xfrm>
            <a:off x="803007" y="9241778"/>
            <a:ext cx="7968565" cy="9525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60120" rtl="0" eaLnBrk="1" latinLnBrk="0" hangingPunct="1">
              <a:lnSpc>
                <a:spcPct val="90000"/>
              </a:lnSpc>
              <a:spcBef>
                <a:spcPts val="1050"/>
              </a:spcBef>
              <a:buFont typeface="Arial" panose="020B0604020202020204" pitchFamily="34" charset="0"/>
              <a:buNone/>
              <a:defRPr kumimoji="1" sz="252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800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601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89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4401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92024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40030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88036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36042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40480" indent="0" algn="ctr" defTabSz="960120" rtl="0" eaLnBrk="1" latinLnBrk="0" hangingPunct="1">
              <a:lnSpc>
                <a:spcPct val="90000"/>
              </a:lnSpc>
              <a:spcBef>
                <a:spcPts val="525"/>
              </a:spcBef>
              <a:buFont typeface="Arial" panose="020B0604020202020204" pitchFamily="34" charset="0"/>
              <a:buNone/>
              <a:defRPr kumimoji="1" sz="168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ja-JP" altLang="en-US" sz="4000" dirty="0">
                <a:solidFill>
                  <a:srgbClr val="FF0000"/>
                </a:solidFill>
              </a:rPr>
              <a:t>提出期日：２月２１日（金）</a:t>
            </a:r>
          </a:p>
        </p:txBody>
      </p:sp>
    </p:spTree>
    <p:extLst>
      <p:ext uri="{BB962C8B-B14F-4D97-AF65-F5344CB8AC3E}">
        <p14:creationId xmlns:p14="http://schemas.microsoft.com/office/powerpoint/2010/main" val="366844857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</TotalTime>
  <Words>16</Words>
  <Application>Microsoft Office PowerPoint</Application>
  <PresentationFormat>A3 297x420 mm</PresentationFormat>
  <Paragraphs>19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Hitomi Taguchi</dc:creator>
  <cp:lastModifiedBy>user</cp:lastModifiedBy>
  <cp:revision>6</cp:revision>
  <dcterms:created xsi:type="dcterms:W3CDTF">2017-11-27T05:35:51Z</dcterms:created>
  <dcterms:modified xsi:type="dcterms:W3CDTF">2019-09-27T07:53:27Z</dcterms:modified>
</cp:coreProperties>
</file>