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1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43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6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6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93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91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96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9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39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69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07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EECE-1B84-4FB5-922E-23185B39E937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48C3-85D5-4622-82F2-AA12D6DB4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22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294995"/>
            <a:ext cx="7560840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ヒラギノ角ゴ Pro W3"/>
                <a:ea typeface="ヒラギノ角ゴ Pro W3"/>
                <a:cs typeface="ヒラギノ角ゴ Pro W3"/>
              </a:rPr>
              <a:t>　</a:t>
            </a:r>
            <a:endParaRPr lang="en-US" altLang="ja-JP" sz="1600" b="1" dirty="0">
              <a:latin typeface="+mj-ea"/>
              <a:ea typeface="+mj-ea"/>
              <a:cs typeface="ヒラギノ角ゴ Pro W3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1824" y="1916832"/>
            <a:ext cx="8599040" cy="47250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82563" indent="-182563"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活動内容</a:t>
            </a:r>
            <a:endParaRPr lang="en-US" altLang="ja-JP" sz="18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198327" y="294995"/>
            <a:ext cx="702537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ヒラギノ角ゴ Pro W3"/>
                <a:ea typeface="ヒラギノ角ゴ Pro W3"/>
                <a:cs typeface="ヒラギノ角ゴ Pro W3"/>
              </a:rPr>
              <a:t>　　</a:t>
            </a:r>
            <a:endParaRPr lang="en-US" altLang="ja-JP" sz="1600" b="1" dirty="0">
              <a:latin typeface="+mj-ea"/>
              <a:ea typeface="+mj-ea"/>
              <a:cs typeface="ヒラギノ角ゴ Pro W3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3528" y="1124744"/>
            <a:ext cx="8577336" cy="648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代表：　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主な活動地域：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80742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294995"/>
            <a:ext cx="7560840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 W3"/>
              </a:rPr>
              <a:t>　</a:t>
            </a:r>
            <a:r>
              <a:rPr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 W3"/>
              </a:rPr>
              <a:t>グループ名：社会連携センターチーム</a:t>
            </a:r>
            <a:r>
              <a:rPr lang="ja-JP" altLang="en-US" sz="1800" dirty="0">
                <a:latin typeface="ヒラギノ角ゴ Pro W3"/>
                <a:ea typeface="ヒラギノ角ゴ Pro W3"/>
                <a:cs typeface="ヒラギノ角ゴ Pro W3"/>
              </a:rPr>
              <a:t>　</a:t>
            </a:r>
            <a:endParaRPr lang="en-US" altLang="ja-JP" sz="1600" b="1" dirty="0">
              <a:latin typeface="+mj-ea"/>
              <a:ea typeface="+mj-ea"/>
              <a:cs typeface="ヒラギノ角ゴ Pro W3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1824" y="1916832"/>
            <a:ext cx="8599040" cy="47250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82563" indent="-182563"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活動内容</a:t>
            </a:r>
            <a:endParaRPr lang="en-US" altLang="ja-JP" sz="18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endParaRPr lang="en-US" altLang="ja-JP" sz="18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　</a:t>
            </a: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主なメンバー</a:t>
            </a: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　活動内容など、わかりやすく書いて下さい</a:t>
            </a: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　図や、写真などもどうぞ、自由にいれてください。</a:t>
            </a: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　その場合、著作権や肖像権に十分ご留意ください。</a:t>
            </a: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　</a:t>
            </a:r>
            <a:r>
              <a:rPr lang="en-US" altLang="ja-JP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フリー素材を使う、写真掲載の許可どり　など　　　</a:t>
            </a: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　右上の空欄については、社会連携センターが使用します。</a:t>
            </a: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　提出期日：</a:t>
            </a:r>
            <a:r>
              <a:rPr lang="en-US" altLang="ja-JP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2</a:t>
            </a:r>
            <a:r>
              <a:rPr lang="ja-JP" altLang="en-US" sz="1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月２１日（金）</a:t>
            </a:r>
            <a:endParaRPr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198327" y="294995"/>
            <a:ext cx="702537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ヒラギノ角ゴ Pro W3"/>
                <a:ea typeface="ヒラギノ角ゴ Pro W3"/>
                <a:cs typeface="ヒラギノ角ゴ Pro W3"/>
              </a:rPr>
              <a:t>　　</a:t>
            </a:r>
            <a:endParaRPr lang="en-US" altLang="ja-JP" sz="1600" b="1" dirty="0">
              <a:latin typeface="+mj-ea"/>
              <a:ea typeface="+mj-ea"/>
              <a:cs typeface="ヒラギノ角ゴ Pro W3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3528" y="1124744"/>
            <a:ext cx="8577336" cy="648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代表：</a:t>
            </a: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○○＊＊　　（＊＊学部　＊年）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主な活動地域：</a:t>
            </a:r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＊＊市および＊＊市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24836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294995"/>
            <a:ext cx="7560840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 W3"/>
              </a:rPr>
              <a:t>○○○○○</a:t>
            </a:r>
            <a:r>
              <a:rPr lang="ja-JP" altLang="en-US" sz="2400" dirty="0">
                <a:latin typeface="+mj-ea"/>
                <a:ea typeface="+mj-ea"/>
                <a:cs typeface="ヒラギノ角ゴ Pro W3"/>
              </a:rPr>
              <a:t>プロジェクト</a:t>
            </a:r>
            <a:r>
              <a:rPr lang="ja-JP" altLang="en-US" sz="1800" dirty="0">
                <a:latin typeface="+mj-ea"/>
                <a:ea typeface="+mj-ea"/>
                <a:cs typeface="ヒラギノ角ゴ Pro W3"/>
              </a:rPr>
              <a:t>　</a:t>
            </a:r>
            <a:endParaRPr lang="en-US" altLang="ja-JP" sz="1600" b="1" dirty="0">
              <a:solidFill>
                <a:srgbClr val="FF0000"/>
              </a:solidFill>
              <a:latin typeface="+mj-ea"/>
              <a:ea typeface="+mj-ea"/>
              <a:cs typeface="ヒラギノ角ゴ Pro W3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1824" y="1916832"/>
            <a:ext cx="8599040" cy="47250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82563" indent="-182563">
              <a:buNone/>
            </a:pP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【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メンバー紹介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】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（主に茨城大□年生、△年生▲名、他大学のメンバーもいます！）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○○○○、○○○○、○○○○、○○○○、○○○○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ヒラギノ角ゴ Pro W3"/>
            </a:endParaRPr>
          </a:p>
          <a:p>
            <a:pPr marL="182563" indent="-182563">
              <a:buNone/>
            </a:pP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【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プロジェクト概要</a:t>
            </a: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】</a:t>
            </a:r>
          </a:p>
          <a:p>
            <a:pPr marL="182563" indent="-182563">
              <a:buNone/>
            </a:pPr>
            <a:r>
              <a:rPr lang="ja-JP" altLang="en-US" sz="1600" dirty="0">
                <a:latin typeface="+mj-ea"/>
                <a:ea typeface="+mj-ea"/>
                <a:cs typeface="ヒラギノ角ゴ Pro W3"/>
              </a:rPr>
              <a:t>***********************************</a:t>
            </a:r>
            <a:endParaRPr lang="en-US" altLang="ja-JP" sz="1600" dirty="0">
              <a:latin typeface="+mj-ea"/>
              <a:ea typeface="+mj-ea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600" dirty="0">
                <a:latin typeface="+mj-ea"/>
                <a:ea typeface="+mj-ea"/>
                <a:cs typeface="ヒラギノ角ゴ Pro W3"/>
              </a:rPr>
              <a:t>***********************************</a:t>
            </a:r>
            <a:endParaRPr lang="en-US" altLang="ja-JP" sz="1600" dirty="0">
              <a:latin typeface="+mj-ea"/>
              <a:ea typeface="+mj-ea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600" dirty="0">
                <a:latin typeface="+mj-ea"/>
                <a:ea typeface="+mj-ea"/>
                <a:cs typeface="ヒラギノ角ゴ Pro W3"/>
              </a:rPr>
              <a:t>***********************************</a:t>
            </a:r>
            <a:endParaRPr lang="en-US" altLang="ja-JP" sz="1600" dirty="0">
              <a:latin typeface="+mj-ea"/>
              <a:ea typeface="+mj-ea"/>
              <a:cs typeface="ヒラギノ角ゴ Pro W3"/>
            </a:endParaRPr>
          </a:p>
          <a:p>
            <a:pPr marL="182563" indent="-182563">
              <a:buNone/>
            </a:pP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【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主な活動紹介</a:t>
            </a: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ヒラギノ角ゴ Pro W3"/>
              </a:rPr>
              <a:t>】</a:t>
            </a: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・********************************************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ヒラギノ角ゴ Pro W3"/>
              </a:rPr>
              <a:t>*********************************************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198327" y="294995"/>
            <a:ext cx="702537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b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ヒラギノ角ゴ Pro W3"/>
              </a:rPr>
              <a:t>14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3528" y="1124744"/>
            <a:ext cx="8577336" cy="648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代表：○○○○（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X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学部　□年）、○○○○（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Y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学部　△年）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主な活動地域：茨城県○○市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A55B19-82F9-4786-AE56-C7E90CC42A36}"/>
              </a:ext>
            </a:extLst>
          </p:cNvPr>
          <p:cNvSpPr/>
          <p:nvPr/>
        </p:nvSpPr>
        <p:spPr>
          <a:xfrm>
            <a:off x="6853536" y="4797152"/>
            <a:ext cx="1817973" cy="146193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altLang="ja-JP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写真</a:t>
            </a:r>
            <a:r>
              <a:rPr lang="en-US" altLang="ja-JP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B】</a:t>
            </a:r>
            <a:endParaRPr lang="en-US" altLang="ja-JP" sz="11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ja-JP" altLang="en-US" sz="1100" dirty="0">
                <a:ln w="0"/>
              </a:rPr>
              <a:t>**********************************************************************************************************************************************************</a:t>
            </a:r>
            <a:endParaRPr lang="en-US" altLang="ja-JP" sz="1200" dirty="0">
              <a:ln w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F5203DE-E68F-4493-B088-417B4E12A1E6}"/>
              </a:ext>
            </a:extLst>
          </p:cNvPr>
          <p:cNvSpPr/>
          <p:nvPr/>
        </p:nvSpPr>
        <p:spPr>
          <a:xfrm>
            <a:off x="4543944" y="2621086"/>
            <a:ext cx="2205147" cy="161582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11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11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写真</a:t>
            </a:r>
            <a:r>
              <a:rPr lang="en-US" altLang="ja-JP" sz="11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A】</a:t>
            </a:r>
          </a:p>
          <a:p>
            <a:r>
              <a:rPr lang="ja-JP" altLang="en-US" sz="1100" dirty="0">
                <a:ln w="0"/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</a:t>
            </a:r>
            <a:endParaRPr lang="ja-JP" altLang="en-US" sz="11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6BD270B-EC1B-4CD6-92BB-5A09EDFA257A}"/>
              </a:ext>
            </a:extLst>
          </p:cNvPr>
          <p:cNvSpPr/>
          <p:nvPr/>
        </p:nvSpPr>
        <p:spPr>
          <a:xfrm>
            <a:off x="6875362" y="2397418"/>
            <a:ext cx="1817973" cy="2063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E539E02-34F1-4894-936A-56408E37A78E}"/>
              </a:ext>
            </a:extLst>
          </p:cNvPr>
          <p:cNvSpPr/>
          <p:nvPr/>
        </p:nvSpPr>
        <p:spPr>
          <a:xfrm>
            <a:off x="4737838" y="4460582"/>
            <a:ext cx="1997358" cy="2063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  <a:r>
              <a:rPr kumimoji="1" lang="en-US" altLang="ja-JP" dirty="0"/>
              <a:t>B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1E6D881-C636-4682-81AD-D8D95CD942B4}"/>
              </a:ext>
            </a:extLst>
          </p:cNvPr>
          <p:cNvSpPr txBox="1"/>
          <p:nvPr/>
        </p:nvSpPr>
        <p:spPr>
          <a:xfrm rot="19906515">
            <a:off x="781837" y="1468140"/>
            <a:ext cx="899793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900" dirty="0">
                <a:solidFill>
                  <a:srgbClr val="FF0000">
                    <a:alpha val="52000"/>
                  </a:srgbClr>
                </a:solidFill>
              </a:rPr>
              <a:t>記入例</a:t>
            </a:r>
          </a:p>
        </p:txBody>
      </p:sp>
    </p:spTree>
    <p:extLst>
      <p:ext uri="{BB962C8B-B14F-4D97-AF65-F5344CB8AC3E}">
        <p14:creationId xmlns:p14="http://schemas.microsoft.com/office/powerpoint/2010/main" val="387531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294995"/>
            <a:ext cx="7560840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ヒラギノ角ゴ Pro W3"/>
              </a:rPr>
              <a:t>　</a:t>
            </a:r>
            <a:r>
              <a:rPr lang="ja-JP" altLang="en-US" sz="1800" dirty="0">
                <a:latin typeface="ヒラギノ角ゴ Pro W3"/>
                <a:ea typeface="HG丸ｺﾞｼｯｸM-PRO" panose="020F0600000000000000" pitchFamily="50" charset="-128"/>
                <a:cs typeface="ヒラギノ角ゴ Pro W3"/>
              </a:rPr>
              <a:t>○○○○○○○</a:t>
            </a:r>
            <a:endParaRPr lang="en-US" altLang="ja-JP" sz="1600" b="1" dirty="0">
              <a:latin typeface="+mj-ea"/>
              <a:ea typeface="+mj-ea"/>
              <a:cs typeface="ヒラギノ角ゴ Pro W3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12676" y="1899208"/>
            <a:ext cx="8599040" cy="47250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○○○は、□□□□の活動している団体です！</a:t>
            </a:r>
            <a:endParaRPr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ja-JP" altLang="en-US" sz="17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198327" y="294995"/>
            <a:ext cx="702537" cy="649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8" tIns="45705" rIns="91408" bIns="45705" anchor="b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ヒラギノ角ゴ Pro W3"/>
              </a:rPr>
              <a:t>11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3528" y="1124744"/>
            <a:ext cx="8577336" cy="648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>
            <a:lvl1pPr marL="179388" indent="-179388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　代表：○○○○（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Z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学部　△年）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  <a:p>
            <a:pPr marL="182563" indent="-182563"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ヒラギノ角ゴ Pro W3"/>
              </a:rPr>
              <a:t>主な活動地域：○○小学校、○○中学校など</a:t>
            </a:r>
            <a:endParaRPr lang="en-US" altLang="ja-JP" sz="1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cs typeface="ヒラギノ角ゴ Pro W3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483768" y="2276872"/>
            <a:ext cx="4217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227820" y="2313747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（具体的活動）＊＊＊＊＊＊＊＊＊＊＊＊＊＊＊＊＊＊＊＊＊＊＊＊＊＊＊＊＊＊＊＊＊＊＊＊＊＊＊＊＊＊＊＊＊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659455" y="2996951"/>
            <a:ext cx="4125219" cy="32822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18047" y="2996952"/>
            <a:ext cx="4125219" cy="32822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BC765AD-7CFB-4C16-8FB4-86BD4C686B41}"/>
              </a:ext>
            </a:extLst>
          </p:cNvPr>
          <p:cNvSpPr txBox="1"/>
          <p:nvPr/>
        </p:nvSpPr>
        <p:spPr>
          <a:xfrm rot="19906515">
            <a:off x="887767" y="1478722"/>
            <a:ext cx="899793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900" dirty="0">
                <a:solidFill>
                  <a:srgbClr val="FF0000">
                    <a:alpha val="52000"/>
                  </a:srgbClr>
                </a:solidFill>
              </a:rPr>
              <a:t>記入例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DC2AB5-25E3-405B-B1DF-20376F7ED2BE}"/>
              </a:ext>
            </a:extLst>
          </p:cNvPr>
          <p:cNvSpPr txBox="1"/>
          <p:nvPr/>
        </p:nvSpPr>
        <p:spPr>
          <a:xfrm>
            <a:off x="621779" y="3154474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＜活動紹介</a:t>
            </a:r>
            <a:r>
              <a:rPr kumimoji="1" lang="en-US" altLang="ja-JP" dirty="0"/>
              <a:t>1</a:t>
            </a:r>
            <a:r>
              <a:rPr kumimoji="1" lang="ja-JP" altLang="en-US" dirty="0"/>
              <a:t>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AA712E-6EC7-45F0-BE33-8E5E7208AAE7}"/>
              </a:ext>
            </a:extLst>
          </p:cNvPr>
          <p:cNvSpPr txBox="1"/>
          <p:nvPr/>
        </p:nvSpPr>
        <p:spPr>
          <a:xfrm>
            <a:off x="791580" y="3523225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*******************************************************************************************************************************************************************************************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390CB7B-3C18-43DD-B6A5-60B96A9F3AAA}"/>
              </a:ext>
            </a:extLst>
          </p:cNvPr>
          <p:cNvSpPr txBox="1"/>
          <p:nvPr/>
        </p:nvSpPr>
        <p:spPr>
          <a:xfrm>
            <a:off x="4896754" y="3165126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＜活動紹介</a:t>
            </a:r>
            <a:r>
              <a:rPr lang="ja-JP" altLang="en-US" dirty="0"/>
              <a:t>２</a:t>
            </a:r>
            <a:r>
              <a:rPr kumimoji="1" lang="ja-JP" altLang="en-US" dirty="0"/>
              <a:t>＞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A06E4CE-DB23-4451-8FBA-0C9FFFCD9317}"/>
              </a:ext>
            </a:extLst>
          </p:cNvPr>
          <p:cNvSpPr txBox="1"/>
          <p:nvPr/>
        </p:nvSpPr>
        <p:spPr>
          <a:xfrm>
            <a:off x="5071307" y="356529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***************************************************************************************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DE31F7A-1CA7-420C-B67A-354DBA8032D8}"/>
              </a:ext>
            </a:extLst>
          </p:cNvPr>
          <p:cNvSpPr/>
          <p:nvPr/>
        </p:nvSpPr>
        <p:spPr>
          <a:xfrm>
            <a:off x="6234725" y="4442495"/>
            <a:ext cx="1973811" cy="170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pic>
        <p:nvPicPr>
          <p:cNvPr id="19" name="グラフィックス 18" descr="星">
            <a:extLst>
              <a:ext uri="{FF2B5EF4-FFF2-40B4-BE49-F238E27FC236}">
                <a16:creationId xmlns:a16="http://schemas.microsoft.com/office/drawing/2014/main" id="{CC7645E3-FEE3-40A7-96FA-3D553D079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4303" y="3119191"/>
            <a:ext cx="608242" cy="608242"/>
          </a:xfrm>
          <a:prstGeom prst="rect">
            <a:avLst/>
          </a:prstGeom>
        </p:spPr>
      </p:pic>
      <p:pic>
        <p:nvPicPr>
          <p:cNvPr id="40" name="グラフィックス 39" descr="星">
            <a:extLst>
              <a:ext uri="{FF2B5EF4-FFF2-40B4-BE49-F238E27FC236}">
                <a16:creationId xmlns:a16="http://schemas.microsoft.com/office/drawing/2014/main" id="{EAB15267-1BF5-45AA-9499-718A79C9D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9578" y="5533387"/>
            <a:ext cx="608242" cy="6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1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1407</Words>
  <Application>Microsoft Office PowerPoint</Application>
  <PresentationFormat>画面に合わせる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HGPｺﾞｼｯｸM</vt:lpstr>
      <vt:lpstr>HGP創英角ﾎﾟｯﾌﾟ体</vt:lpstr>
      <vt:lpstr>HG丸ｺﾞｼｯｸM-PRO</vt:lpstr>
      <vt:lpstr>ＭＳ Ｐゴシック</vt:lpstr>
      <vt:lpstr>ヒラギノ角ゴ Pro W3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yukiko</dc:creator>
  <cp:lastModifiedBy>user</cp:lastModifiedBy>
  <cp:revision>12</cp:revision>
  <cp:lastPrinted>2016-12-07T01:58:53Z</cp:lastPrinted>
  <dcterms:created xsi:type="dcterms:W3CDTF">2016-12-07T01:39:09Z</dcterms:created>
  <dcterms:modified xsi:type="dcterms:W3CDTF">2019-09-27T07:34:38Z</dcterms:modified>
</cp:coreProperties>
</file>